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9C2A-D573-4869-BED7-82249FE0C478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8362-736F-43B8-AA16-E71A36FB3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9C2A-D573-4869-BED7-82249FE0C478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8362-736F-43B8-AA16-E71A36FB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9C2A-D573-4869-BED7-82249FE0C478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8362-736F-43B8-AA16-E71A36FB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9C2A-D573-4869-BED7-82249FE0C478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8362-736F-43B8-AA16-E71A36FB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9C2A-D573-4869-BED7-82249FE0C478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C98362-736F-43B8-AA16-E71A36FB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9C2A-D573-4869-BED7-82249FE0C478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8362-736F-43B8-AA16-E71A36FB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9C2A-D573-4869-BED7-82249FE0C478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8362-736F-43B8-AA16-E71A36FB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9C2A-D573-4869-BED7-82249FE0C478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8362-736F-43B8-AA16-E71A36FB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9C2A-D573-4869-BED7-82249FE0C478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8362-736F-43B8-AA16-E71A36FB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9C2A-D573-4869-BED7-82249FE0C478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8362-736F-43B8-AA16-E71A36FB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9C2A-D573-4869-BED7-82249FE0C478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8362-736F-43B8-AA16-E71A36FB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C89C2A-D573-4869-BED7-82249FE0C478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C98362-736F-43B8-AA16-E71A36FB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Быт и обычаи в 19 веке.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Выполнили ученицы 8 класса:</a:t>
            </a:r>
          </a:p>
          <a:p>
            <a:endParaRPr lang="ru-RU" dirty="0" smtClean="0"/>
          </a:p>
          <a:p>
            <a:r>
              <a:rPr lang="ru-RU" dirty="0" err="1" smtClean="0"/>
              <a:t>Жадейко</a:t>
            </a:r>
            <a:r>
              <a:rPr lang="ru-RU" dirty="0" smtClean="0"/>
              <a:t> </a:t>
            </a:r>
            <a:r>
              <a:rPr lang="ru-RU" dirty="0" err="1" smtClean="0"/>
              <a:t>Маргарита,Копиянц</a:t>
            </a:r>
            <a:r>
              <a:rPr lang="ru-RU" dirty="0" smtClean="0"/>
              <a:t> </a:t>
            </a:r>
            <a:r>
              <a:rPr lang="ru-RU" dirty="0" smtClean="0"/>
              <a:t>Яна.</a:t>
            </a:r>
          </a:p>
          <a:p>
            <a:endParaRPr lang="ru-RU" dirty="0" smtClean="0"/>
          </a:p>
          <a:p>
            <a:r>
              <a:rPr lang="ru-RU" dirty="0" smtClean="0"/>
              <a:t>2012год.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5752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486400" cy="576064"/>
          </a:xfrm>
        </p:spPr>
        <p:txBody>
          <a:bodyPr>
            <a:normAutofit/>
          </a:bodyPr>
          <a:lstStyle/>
          <a:p>
            <a:r>
              <a:rPr lang="ru-RU" sz="3000" dirty="0"/>
              <a:t>Население городов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653136"/>
            <a:ext cx="8496944" cy="2204864"/>
          </a:xfrm>
        </p:spPr>
        <p:txBody>
          <a:bodyPr>
            <a:noAutofit/>
          </a:bodyPr>
          <a:lstStyle/>
          <a:p>
            <a:r>
              <a:rPr lang="ru-RU" sz="1300" dirty="0"/>
              <a:t>Население городов составлялось из представителей всех сословий дворянство, купцы, рабочие и бывшие крестьяне, которые постепенно ассимилировались с трудящимися фабрик и заводов. Характерным для этого периода является то, что уровень жизни среднего класса не был однородным труд рабочих, имеющим квалификацию, достойно оплачивался.</a:t>
            </a:r>
          </a:p>
          <a:p>
            <a:r>
              <a:rPr lang="ru-RU" sz="1300" dirty="0" smtClean="0"/>
              <a:t>Со </a:t>
            </a:r>
            <a:r>
              <a:rPr lang="ru-RU" sz="1300" dirty="0"/>
              <a:t>временем такие представители пролетариата становились интеллигенцией, так как кроме качественной пищи и достойного жилья, могли позволить себе разнообразный досуг походы в театр и библиотеки, а также обеспечивать образованием своих детей.</a:t>
            </a:r>
          </a:p>
          <a:p>
            <a:r>
              <a:rPr lang="ru-RU" sz="1300" dirty="0" smtClean="0"/>
              <a:t>Во </a:t>
            </a:r>
            <a:r>
              <a:rPr lang="ru-RU" sz="1300" dirty="0"/>
              <a:t>второй половине 19 века, появляется новое сословие буржуазии третье поколение первых торгово-промышленных династий, образ жизни и образование которых, фактически позволяли приравнивать их к дворянской элите.</a:t>
            </a:r>
          </a:p>
          <a:p>
            <a:endParaRPr lang="ru-RU" sz="15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4" r="1214"/>
          <a:stretch>
            <a:fillRect/>
          </a:stretch>
        </p:blipFill>
        <p:spPr>
          <a:xfrm>
            <a:off x="1880009" y="764704"/>
            <a:ext cx="5383983" cy="3888432"/>
          </a:xfrm>
        </p:spPr>
      </p:pic>
    </p:spTree>
    <p:extLst>
      <p:ext uri="{BB962C8B-B14F-4D97-AF65-F5344CB8AC3E}">
        <p14:creationId xmlns="" xmlns:p14="http://schemas.microsoft.com/office/powerpoint/2010/main" val="42633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486400" cy="522288"/>
          </a:xfrm>
        </p:spPr>
        <p:txBody>
          <a:bodyPr/>
          <a:lstStyle/>
          <a:p>
            <a:r>
              <a:rPr lang="ru-RU" dirty="0" smtClean="0"/>
              <a:t>Изменение облика городов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>
          <a:xfrm>
            <a:off x="1691680" y="836712"/>
            <a:ext cx="5760640" cy="41604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5085184"/>
            <a:ext cx="7200800" cy="17728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городах строились вокзалы, рестораны, магазины, рынки, театры и банковские здания. Ускорились темпы строительства жилых домов. Новые здания обычно были в четыре-пять этажей. В центральной части крупных городов строились здания государственных учреждений и органов местного самоуправления, деловые </a:t>
            </a:r>
            <a:r>
              <a:rPr lang="ru-RU" dirty="0" smtClean="0"/>
              <a:t>центры.</a:t>
            </a:r>
          </a:p>
          <a:p>
            <a:r>
              <a:rPr lang="ru-RU" dirty="0" smtClean="0"/>
              <a:t>Крупные </a:t>
            </a:r>
            <a:r>
              <a:rPr lang="ru-RU" dirty="0"/>
              <a:t>магазины стали теснить торговые ряды и мелкие лавочки. До 1861 г. водопроводом пользовались только жители Москвы, Вильно, Саратова, Ставрополя и Торжка, уездного городка Тверской губернии. В 60-х гг. водопровод был построен в Петербурге, Владимире, Костроме, Ревеле, Ростове-на-Дону, Твери, Ярославле, а в 70-х гг. — в Казани, Киеве, Минске, Одессе, Харькове и в некоторых маленьких городках. К концу века водопровод появился еще в 30 городах. Появилась и канализация.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68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486400" cy="522288"/>
          </a:xfrm>
        </p:spPr>
        <p:txBody>
          <a:bodyPr/>
          <a:lstStyle/>
          <a:p>
            <a:r>
              <a:rPr lang="ru-RU" dirty="0" smtClean="0"/>
              <a:t>Связь и городской транспорт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10" r="4110"/>
          <a:stretch>
            <a:fillRect/>
          </a:stretch>
        </p:blipFill>
        <p:spPr>
          <a:xfrm>
            <a:off x="1979613" y="765175"/>
            <a:ext cx="5400699" cy="390050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4725144"/>
            <a:ext cx="6912768" cy="21328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 </a:t>
            </a:r>
            <a:r>
              <a:rPr lang="ru-RU" dirty="0"/>
              <a:t>началу 70-х гг. телеграфной сетью были охвачены практически все губернские и даже уездные города. Телеграфная линия, самая протяженная в мире, дошла до Владивостока.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В 1882 г. были открыты телефонные линии в Петербурге, Москве, Одессе и Риге и первая междугородная телефонная линия Петербург — Гатчина. В конце 80-х гг. начала действовать одна из длиннейших телефонных линий того времени Москва — Петербург. К началу XX в. телефонная сеть связывала также города Одессу и Николаев, Ростов-на-Дону и Таганрог.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Улучшался внутригородской транспорт. В начале 60-х гг. была проложена первая конно-железная дорога — «конка» в Петербурге. В 70-х гг. она появилась в Москве и Одессе, а в 80-х — в Риге, Ревеле, Харькове, в 90-х гг. — в Астрахани, Вильно, Киеве, Минске, Саратове, Ташкенте. В 1892 г. по улицам Киева прошел первый трамвай. Затем трамвайные линии появились в Казани и Нижнем Новгороде. К концу 90-х гг. трамваи уже ходили по улицам Москвы, Екатеринодара, Курска, Кременчуга, Николаева, Севастополя, Тифлиса.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39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486400" cy="522288"/>
          </a:xfrm>
        </p:spPr>
        <p:txBody>
          <a:bodyPr/>
          <a:lstStyle/>
          <a:p>
            <a:r>
              <a:rPr lang="ru-RU" dirty="0" smtClean="0"/>
              <a:t>Жизнь и быт городских верхов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69" r="4769"/>
          <a:stretch>
            <a:fillRect/>
          </a:stretch>
        </p:blipFill>
        <p:spPr>
          <a:xfrm>
            <a:off x="1835150" y="908050"/>
            <a:ext cx="54864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157192"/>
            <a:ext cx="5846440" cy="12241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городе каждое сословие проживало в особой его части. В центре столичных и крупных губернских городов располагались большие барские особняки — дворцы в стиле ампир. Здесь же на главных улицах и в примыкающих к ним переулках было много небольших, по большей части деревянных дворянских особняков. Они напоминали собой такие же барские дома в деревенских помещичьих усадьбах. </a:t>
            </a:r>
          </a:p>
        </p:txBody>
      </p:sp>
    </p:spTree>
    <p:extLst>
      <p:ext uri="{BB962C8B-B14F-4D97-AF65-F5344CB8AC3E}">
        <p14:creationId xmlns="" xmlns:p14="http://schemas.microsoft.com/office/powerpoint/2010/main" val="33943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5486400" cy="522288"/>
          </a:xfrm>
        </p:spPr>
        <p:txBody>
          <a:bodyPr/>
          <a:lstStyle/>
          <a:p>
            <a:r>
              <a:rPr lang="ru-RU" dirty="0" smtClean="0"/>
              <a:t>Досуг горожан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6" b="906"/>
          <a:stretch>
            <a:fillRect/>
          </a:stretch>
        </p:blipFill>
        <p:spPr>
          <a:xfrm>
            <a:off x="1908175" y="836613"/>
            <a:ext cx="54864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4941168"/>
            <a:ext cx="6120680" cy="1728192"/>
          </a:xfrm>
        </p:spPr>
        <p:txBody>
          <a:bodyPr>
            <a:normAutofit fontScale="92500"/>
          </a:bodyPr>
          <a:lstStyle/>
          <a:p>
            <a:r>
              <a:rPr lang="ru-RU" dirty="0"/>
              <a:t>В 70-х гг. в обычай горожан даже среднего достатка стали входить завтраки и обеды в трактирах и ресторанах. Там же проводились деловые встречи, совершались сделки. Особенно славилась трактирами Москва. В московских трактирах подавали только русские блюда: заливных поросят, суточные щи с кашей, уху, рассольники, отбивные телячьи котлеты, осетрину, </a:t>
            </a:r>
            <a:r>
              <a:rPr lang="ru-RU" dirty="0" smtClean="0"/>
              <a:t>Пожарские </a:t>
            </a:r>
            <a:r>
              <a:rPr lang="ru-RU" dirty="0"/>
              <a:t>котлеты, блины, гурьевскую кашу, расстегаи, подовые пироги. Трактирные порции были огромных размеров при очень умеренной цене. По вечерам состоятельная публика посещала рестораны. Там процветала изысканная французская кухня, гостей развлекали цыганские хоры.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18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486400" cy="522288"/>
          </a:xfrm>
        </p:spPr>
        <p:txBody>
          <a:bodyPr/>
          <a:lstStyle/>
          <a:p>
            <a:r>
              <a:rPr lang="ru-RU" dirty="0"/>
              <a:t>Деревня во второй половине 19 века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" r="303"/>
          <a:stretch>
            <a:fillRect/>
          </a:stretch>
        </p:blipFill>
        <p:spPr>
          <a:xfrm>
            <a:off x="1763713" y="836613"/>
            <a:ext cx="54864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4869160"/>
            <a:ext cx="5976664" cy="187220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Несмотря тенденцию переселения крестьян в города, большинство населения Российской Империи этого периода было сельскими жителями. Техническая революция конца 19 века кардинально не смогла повлиять на быт и духовную жизнь крестьянского общества.</a:t>
            </a:r>
          </a:p>
          <a:p>
            <a:endParaRPr lang="ru-RU" dirty="0"/>
          </a:p>
          <a:p>
            <a:r>
              <a:rPr lang="ru-RU" dirty="0"/>
              <a:t>В русских деревнях, как и раньше, тщательно берегли древние традиции и обычаи, оставалась неизменной и этика семейных отношений, особое внимание уделялось гостеприимству и взаимовыручке. Однако, новое поколение крестьян, родившихся после отмены крепостного права, все больше поддавалось влиянию новых условий и веяний.</a:t>
            </a:r>
          </a:p>
          <a:p>
            <a:endParaRPr lang="ru-RU" dirty="0"/>
          </a:p>
          <a:p>
            <a:r>
              <a:rPr lang="ru-RU" dirty="0"/>
              <a:t>Представители «просвещенного» крестьянства реализуют свои амбиции в начале 20 века, став главными идейными лидерами новых общественных преобразований.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20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486400" cy="522288"/>
          </a:xfrm>
        </p:spPr>
        <p:txBody>
          <a:bodyPr/>
          <a:lstStyle/>
          <a:p>
            <a:r>
              <a:rPr lang="ru-RU" dirty="0"/>
              <a:t>Благоустройство деревни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656" y="4509120"/>
            <a:ext cx="6624736" cy="223224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Крестьянский быт оставался трудным. Новшества, которые активно вводились в городе, русской деревни почти не коснулись. Сельские избы крылись соломой, крыши из железа могли позволить себе богатые землевладельцы. Для отопления и приготовления пищи, как и раньше, использовалась печка.</a:t>
            </a:r>
          </a:p>
          <a:p>
            <a:endParaRPr lang="ru-RU" dirty="0"/>
          </a:p>
          <a:p>
            <a:r>
              <a:rPr lang="ru-RU" dirty="0"/>
              <a:t>Характерной для деревни была и массовая смертность. Крестьян поражали оспа, дифтерит, корь и скарлатина. Некоторые болезни, которые успешно лечились в городе, для сельских жителей оказывались смертельными.</a:t>
            </a:r>
          </a:p>
          <a:p>
            <a:endParaRPr lang="ru-RU" dirty="0"/>
          </a:p>
          <a:p>
            <a:r>
              <a:rPr lang="ru-RU" dirty="0"/>
              <a:t>В деревне сохранялся высокий процент смертности детей по причине недосмотра: родители, которые были постоянно занятые полевыми работами, часто оставляли малышей дошкольного возраста одними.</a:t>
            </a:r>
          </a:p>
          <a:p>
            <a:endParaRPr lang="ru-RU" dirty="0"/>
          </a:p>
          <a:p>
            <a:r>
              <a:rPr lang="ru-RU" dirty="0"/>
              <a:t>Отмена крепостного права не смогла предоставить крестьянству экономическую независимость: отсутствие земли заставляло бывших крепостных наниматься на работу к крупным землевладельцам на невыгодных условиях.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03" b="4003"/>
          <a:stretch>
            <a:fillRect/>
          </a:stretch>
        </p:blipFill>
        <p:spPr>
          <a:xfrm>
            <a:off x="1908175" y="692696"/>
            <a:ext cx="5509346" cy="3674517"/>
          </a:xfrm>
        </p:spPr>
      </p:pic>
    </p:spTree>
    <p:extLst>
      <p:ext uri="{BB962C8B-B14F-4D97-AF65-F5344CB8AC3E}">
        <p14:creationId xmlns="" xmlns:p14="http://schemas.microsoft.com/office/powerpoint/2010/main" val="667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363272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Выполняли: Жадейко</a:t>
            </a:r>
            <a:r>
              <a:rPr lang="ru-RU" dirty="0"/>
              <a:t> </a:t>
            </a:r>
            <a:r>
              <a:rPr lang="ru-RU" dirty="0" smtClean="0"/>
              <a:t>Рита, Головушкина Галя </a:t>
            </a:r>
            <a:br>
              <a:rPr lang="ru-RU" dirty="0" smtClean="0"/>
            </a:br>
            <a:r>
              <a:rPr lang="ru-RU" dirty="0" smtClean="0"/>
              <a:t>8 «Б»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35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</TotalTime>
  <Words>897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Быт и обычаи в 19 веке.</vt:lpstr>
      <vt:lpstr>Население городов</vt:lpstr>
      <vt:lpstr>Изменение облика городов</vt:lpstr>
      <vt:lpstr>Связь и городской транспорт</vt:lpstr>
      <vt:lpstr>Жизнь и быт городских верхов</vt:lpstr>
      <vt:lpstr>Досуг горожан</vt:lpstr>
      <vt:lpstr>Деревня во второй половине 19 века</vt:lpstr>
      <vt:lpstr>Благоустройство деревни</vt:lpstr>
      <vt:lpstr>Выполняли: Жадейко Рита, Головушкина Галя  8 «Б»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 и обычаи в 19 веке.</dc:title>
  <dc:creator>Admin</dc:creator>
  <cp:lastModifiedBy>Ольга</cp:lastModifiedBy>
  <cp:revision>9</cp:revision>
  <dcterms:created xsi:type="dcterms:W3CDTF">2013-02-17T14:27:34Z</dcterms:created>
  <dcterms:modified xsi:type="dcterms:W3CDTF">2014-10-13T18:42:53Z</dcterms:modified>
</cp:coreProperties>
</file>